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3" Type="http://schemas.openxmlformats.org/officeDocument/2006/relationships/image" Target="../media/image239.jpeg"/><Relationship Id="rId7" Type="http://schemas.openxmlformats.org/officeDocument/2006/relationships/image" Target="../media/image243.jpe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jpeg"/><Relationship Id="rId5" Type="http://schemas.openxmlformats.org/officeDocument/2006/relationships/image" Target="../media/image241.jpeg"/><Relationship Id="rId4" Type="http://schemas.openxmlformats.org/officeDocument/2006/relationships/image" Target="../media/image240.jpeg"/><Relationship Id="rId9" Type="http://schemas.openxmlformats.org/officeDocument/2006/relationships/image" Target="../media/image24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7" Type="http://schemas.openxmlformats.org/officeDocument/2006/relationships/image" Target="../media/image252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jpeg"/><Relationship Id="rId5" Type="http://schemas.openxmlformats.org/officeDocument/2006/relationships/image" Target="../media/image250.jpeg"/><Relationship Id="rId4" Type="http://schemas.openxmlformats.org/officeDocument/2006/relationships/image" Target="../media/image24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258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jpeg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3" Type="http://schemas.openxmlformats.org/officeDocument/2006/relationships/image" Target="../media/image260.jpeg"/><Relationship Id="rId7" Type="http://schemas.openxmlformats.org/officeDocument/2006/relationships/image" Target="../media/image264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jpeg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Relationship Id="rId9" Type="http://schemas.openxmlformats.org/officeDocument/2006/relationships/image" Target="../media/image2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eg"/><Relationship Id="rId3" Type="http://schemas.openxmlformats.org/officeDocument/2006/relationships/image" Target="../media/image271.jpeg"/><Relationship Id="rId7" Type="http://schemas.openxmlformats.org/officeDocument/2006/relationships/image" Target="../media/image275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Relationship Id="rId9" Type="http://schemas.openxmlformats.org/officeDocument/2006/relationships/image" Target="../media/image27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2.jpeg"/><Relationship Id="rId4" Type="http://schemas.openxmlformats.org/officeDocument/2006/relationships/image" Target="../media/image28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jpeg"/><Relationship Id="rId3" Type="http://schemas.openxmlformats.org/officeDocument/2006/relationships/image" Target="../media/image284.jpeg"/><Relationship Id="rId7" Type="http://schemas.openxmlformats.org/officeDocument/2006/relationships/image" Target="../media/image288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jpeg"/><Relationship Id="rId5" Type="http://schemas.openxmlformats.org/officeDocument/2006/relationships/image" Target="../media/image286.jpeg"/><Relationship Id="rId4" Type="http://schemas.openxmlformats.org/officeDocument/2006/relationships/image" Target="../media/image285.jpeg"/><Relationship Id="rId9" Type="http://schemas.openxmlformats.org/officeDocument/2006/relationships/image" Target="../media/image29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jpeg"/><Relationship Id="rId3" Type="http://schemas.openxmlformats.org/officeDocument/2006/relationships/image" Target="../media/image292.jpeg"/><Relationship Id="rId7" Type="http://schemas.openxmlformats.org/officeDocument/2006/relationships/image" Target="../media/image296.jpe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jpeg"/><Relationship Id="rId5" Type="http://schemas.openxmlformats.org/officeDocument/2006/relationships/image" Target="../media/image294.jpeg"/><Relationship Id="rId4" Type="http://schemas.openxmlformats.org/officeDocument/2006/relationships/image" Target="../media/image293.jpeg"/><Relationship Id="rId9" Type="http://schemas.openxmlformats.org/officeDocument/2006/relationships/image" Target="../media/image29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jpeg"/><Relationship Id="rId3" Type="http://schemas.openxmlformats.org/officeDocument/2006/relationships/image" Target="../media/image302.jpeg"/><Relationship Id="rId7" Type="http://schemas.openxmlformats.org/officeDocument/2006/relationships/image" Target="../media/image306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jpeg"/><Relationship Id="rId5" Type="http://schemas.openxmlformats.org/officeDocument/2006/relationships/image" Target="../media/image304.jpeg"/><Relationship Id="rId4" Type="http://schemas.openxmlformats.org/officeDocument/2006/relationships/image" Target="../media/image303.jpeg"/><Relationship Id="rId9" Type="http://schemas.openxmlformats.org/officeDocument/2006/relationships/image" Target="../media/image308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jpeg"/><Relationship Id="rId3" Type="http://schemas.openxmlformats.org/officeDocument/2006/relationships/image" Target="../media/image310.jpeg"/><Relationship Id="rId7" Type="http://schemas.openxmlformats.org/officeDocument/2006/relationships/image" Target="../media/image314.jpeg"/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jpeg"/><Relationship Id="rId5" Type="http://schemas.openxmlformats.org/officeDocument/2006/relationships/image" Target="../media/image312.jpeg"/><Relationship Id="rId4" Type="http://schemas.openxmlformats.org/officeDocument/2006/relationships/image" Target="../media/image311.jpeg"/><Relationship Id="rId9" Type="http://schemas.openxmlformats.org/officeDocument/2006/relationships/image" Target="../media/image316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0.jpeg"/><Relationship Id="rId4" Type="http://schemas.openxmlformats.org/officeDocument/2006/relationships/image" Target="../media/image31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eg"/><Relationship Id="rId2" Type="http://schemas.openxmlformats.org/officeDocument/2006/relationships/image" Target="../media/image3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jpeg"/><Relationship Id="rId5" Type="http://schemas.openxmlformats.org/officeDocument/2006/relationships/image" Target="../media/image324.jpeg"/><Relationship Id="rId4" Type="http://schemas.openxmlformats.org/officeDocument/2006/relationships/image" Target="../media/image3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" y="693075"/>
            <a:ext cx="5130827" cy="3848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9737" y="1067987"/>
            <a:ext cx="2999297" cy="2249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1068109"/>
            <a:ext cx="2999160" cy="2249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329" y="4150994"/>
            <a:ext cx="3006621" cy="2254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4157523"/>
            <a:ext cx="2999160" cy="22493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40059" y="2658666"/>
            <a:ext cx="402326" cy="150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46224" y="172111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2279" y="90275"/>
            <a:ext cx="11010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test]) (PC,</a:t>
            </a:r>
            <a:r>
              <a:rPr lang="ko-KR" altLang="en-US" sz="1400" b="1" dirty="0" smtClean="0"/>
              <a:t>홈페이지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모집법인 </a:t>
            </a:r>
            <a:r>
              <a:rPr lang="ko-KR" altLang="en-US" sz="1400" b="1" dirty="0" err="1" smtClean="0"/>
              <a:t>등록후</a:t>
            </a:r>
            <a:r>
              <a:rPr lang="en-US" altLang="ko-KR" sz="1400" b="1" dirty="0" smtClean="0"/>
              <a:t>, (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대출현황조회에서 해당 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상태의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이어하기 진행중 </a:t>
            </a:r>
            <a:r>
              <a:rPr lang="ko-KR" altLang="en-US" sz="1400" b="1" dirty="0" err="1" smtClean="0"/>
              <a:t>이용동의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970650" y="20967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05" y="237333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89954" y="13892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090730" y="48010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988270" y="1299432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056622" y="20771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637978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180269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257" y="41554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42730" y="5175083"/>
            <a:ext cx="1345540" cy="661318"/>
          </a:xfrm>
          <a:prstGeom prst="wedgeRoundRectCallout">
            <a:avLst>
              <a:gd name="adj1" fmla="val 62230"/>
              <a:gd name="adj2" fmla="val 114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이어하기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활성화가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929799" y="48076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8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388" y="937859"/>
            <a:ext cx="2885560" cy="2164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790" y="937859"/>
            <a:ext cx="2885561" cy="2164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794" y="941197"/>
            <a:ext cx="2881745" cy="21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6163" y="943154"/>
            <a:ext cx="2927927" cy="219594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7" y="132572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306" y="120377"/>
            <a:ext cx="10885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대출 </a:t>
            </a:r>
            <a:r>
              <a:rPr lang="ko-KR" altLang="en-US" sz="1400" b="1" dirty="0" err="1" smtClean="0"/>
              <a:t>상태건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en-US" altLang="ko-KR" sz="1400" b="1" dirty="0" smtClean="0"/>
              <a:t>, [</a:t>
            </a:r>
            <a:r>
              <a:rPr lang="ko-KR" altLang="en-US" sz="1400" b="1" dirty="0" smtClean="0"/>
              <a:t>이어하기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다음단계 에서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077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03096" y="957705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08707" y="2806923"/>
            <a:ext cx="1246686" cy="560103"/>
          </a:xfrm>
          <a:prstGeom prst="wedgeRoundRectCallout">
            <a:avLst>
              <a:gd name="adj1" fmla="val 68575"/>
              <a:gd name="adj2" fmla="val -332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46" y="909599"/>
            <a:ext cx="2982235" cy="2236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468" y="909599"/>
            <a:ext cx="2982237" cy="223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672" y="903657"/>
            <a:ext cx="2989029" cy="2241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2656" y="909600"/>
            <a:ext cx="2982237" cy="2236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22" y="3996847"/>
            <a:ext cx="2969576" cy="22271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8371" y="4005758"/>
            <a:ext cx="2985775" cy="22393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0075" y="3985613"/>
            <a:ext cx="3008800" cy="2256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2571" y="4006756"/>
            <a:ext cx="2993763" cy="22453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07765" y="1323220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23953" y="614241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032501" y="5397107"/>
            <a:ext cx="1318989" cy="283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1123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410455" y="6131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9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675" y="1210159"/>
            <a:ext cx="4871048" cy="365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222250"/>
            <a:ext cx="10694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91060" y="27229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745631" y="3129167"/>
            <a:ext cx="1389787" cy="703924"/>
          </a:xfrm>
          <a:prstGeom prst="wedgeRoundRectCallout">
            <a:avLst>
              <a:gd name="adj1" fmla="val -64338"/>
              <a:gd name="adj2" fmla="val -126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신청금액 부분에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표</a:t>
            </a:r>
            <a:r>
              <a:rPr lang="ko-KR" altLang="en-US" sz="1000" dirty="0" smtClean="0">
                <a:solidFill>
                  <a:srgbClr val="FF0000"/>
                </a:solidFill>
              </a:rPr>
              <a:t>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678545" y="2458473"/>
            <a:ext cx="923637" cy="183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0437" y="4726003"/>
            <a:ext cx="974437" cy="326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369106" y="4290311"/>
            <a:ext cx="1389787" cy="703924"/>
          </a:xfrm>
          <a:prstGeom prst="wedgeRoundRectCallout">
            <a:avLst>
              <a:gd name="adj1" fmla="val -154057"/>
              <a:gd name="adj2" fmla="val 253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활성화 안됨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169" y="923884"/>
            <a:ext cx="2999298" cy="2249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5" y="928155"/>
            <a:ext cx="2982906" cy="223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78" y="923883"/>
            <a:ext cx="2999298" cy="2249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171" y="903083"/>
            <a:ext cx="2984440" cy="2238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" y="3653416"/>
            <a:ext cx="2244816" cy="29930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94" y="3653416"/>
            <a:ext cx="2244816" cy="299308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532" y="196313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1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000128-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신분증촬영이후 신분증확인에서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선택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97177" y="310007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555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011097" cy="663855"/>
          </a:xfrm>
          <a:prstGeom prst="wedgeRoundRectCallout">
            <a:avLst>
              <a:gd name="adj1" fmla="val -176401"/>
              <a:gd name="adj2" fmla="val -225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53288" y="314202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380987" y="3020291"/>
            <a:ext cx="566807" cy="273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00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490" y="902200"/>
            <a:ext cx="2954188" cy="22156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5673" y="923623"/>
            <a:ext cx="2941727" cy="2206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397" y="899663"/>
            <a:ext cx="2957088" cy="2217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18286" y="899663"/>
            <a:ext cx="2957089" cy="2217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3" y="3650287"/>
            <a:ext cx="2222212" cy="2962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23" y="3650288"/>
            <a:ext cx="2222213" cy="2962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5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원송금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선택 진행중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685104" y="30673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52279" y="618318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계좌인증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실패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7" y="1023412"/>
            <a:ext cx="1084493" cy="365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067358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87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2" y="1035433"/>
            <a:ext cx="2931208" cy="2198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3" y="1035433"/>
            <a:ext cx="2931210" cy="2198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49" y="1003332"/>
            <a:ext cx="2967894" cy="22259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5" y="985671"/>
            <a:ext cx="2988078" cy="22410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344" y="4098433"/>
            <a:ext cx="2923353" cy="21925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2" y="4099416"/>
            <a:ext cx="2931210" cy="21984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51" y="4104002"/>
            <a:ext cx="2967892" cy="22259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4" y="4102536"/>
            <a:ext cx="2988079" cy="224105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265" y="14402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81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06323" y="623974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22548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152201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173878" y="4398176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067557" y="4504394"/>
            <a:ext cx="775933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843490" y="623974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47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848" y="1037410"/>
            <a:ext cx="2947021" cy="2210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240" y="1035532"/>
            <a:ext cx="2932007" cy="2199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375" y="1035533"/>
            <a:ext cx="2932009" cy="219900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2878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068492" y="2634621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5" y="1875810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06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9" y="1035609"/>
            <a:ext cx="2931278" cy="21984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43" y="1035580"/>
            <a:ext cx="2931042" cy="219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075" y="1036613"/>
            <a:ext cx="2929863" cy="2197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9604" y="1035190"/>
            <a:ext cx="2927927" cy="2195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7" y="4056019"/>
            <a:ext cx="2931280" cy="21984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876" y="4040359"/>
            <a:ext cx="2949176" cy="22118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614" y="4057909"/>
            <a:ext cx="2946400" cy="22098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607" y="4051976"/>
            <a:ext cx="2935900" cy="22019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8047" y="2149037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866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4943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122857" y="4417603"/>
            <a:ext cx="1048170" cy="329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362645"/>
            <a:ext cx="1084493" cy="527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430525" y="6201115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09381" y="618482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2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938" y="1037248"/>
            <a:ext cx="2944386" cy="2208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109126"/>
            <a:ext cx="893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3092564" y="2514548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47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923768"/>
            <a:ext cx="2959398" cy="2219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08" y="923767"/>
            <a:ext cx="2959399" cy="2219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2591" y="920988"/>
            <a:ext cx="2937164" cy="2202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2218" y="920988"/>
            <a:ext cx="2937166" cy="220287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52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선택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이어하기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048" y="304888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733851" y="2603328"/>
            <a:ext cx="1173040" cy="672368"/>
          </a:xfrm>
          <a:prstGeom prst="wedgeRoundRectCallout">
            <a:avLst>
              <a:gd name="adj1" fmla="val 73201"/>
              <a:gd name="adj2" fmla="val -242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30854" y="1050949"/>
            <a:ext cx="1139911" cy="4083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10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870" y="1003334"/>
            <a:ext cx="2967895" cy="2225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98" y="1003333"/>
            <a:ext cx="2967896" cy="22259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8885" y="998283"/>
            <a:ext cx="2973669" cy="22302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126" y="998282"/>
            <a:ext cx="2973668" cy="22302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869" y="4079068"/>
            <a:ext cx="2967895" cy="22259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9374" y="4079068"/>
            <a:ext cx="2967895" cy="22259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243" y="4076858"/>
            <a:ext cx="2976001" cy="2232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446" y="4076248"/>
            <a:ext cx="2971120" cy="22283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5231" y="1670866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185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선택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상품 대출신청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오류 발생 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02707" y="325886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51454" y="6207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519527" y="3179909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4889" y="4481303"/>
            <a:ext cx="795636" cy="266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566403" y="6230512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1876" y="318446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881114" y="439817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00525" y="624339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13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96" y="1035533"/>
            <a:ext cx="2932008" cy="21990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307" y="1035533"/>
            <a:ext cx="2932010" cy="21990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0382" y="1035896"/>
            <a:ext cx="2934918" cy="22011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9139" y="1034905"/>
            <a:ext cx="2926990" cy="21952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96" y="4107230"/>
            <a:ext cx="2932008" cy="21990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305" y="4124398"/>
            <a:ext cx="2932011" cy="21990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8600" y="4109378"/>
            <a:ext cx="2949179" cy="22118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9137" y="4106602"/>
            <a:ext cx="2926991" cy="219524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2126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000134-[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공인인증서 </a:t>
            </a:r>
            <a:r>
              <a:rPr lang="ko-KR" altLang="en-US" sz="1400" b="1" dirty="0" err="1"/>
              <a:t>상세조회</a:t>
            </a:r>
            <a:r>
              <a:rPr lang="ko-KR" altLang="en-US" sz="1400" b="1" dirty="0"/>
              <a:t> 선택 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상품 대출신청 진행중 적합성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적정성 판단 </a:t>
            </a:r>
            <a:r>
              <a:rPr lang="ko-KR" altLang="en-US" sz="1400" b="1" dirty="0" err="1"/>
              <a:t>결과서</a:t>
            </a:r>
            <a:r>
              <a:rPr lang="ko-KR" altLang="en-US" sz="1400" b="1" dirty="0"/>
              <a:t> 이후 </a:t>
            </a:r>
            <a:r>
              <a:rPr lang="en-US" altLang="ko-KR" sz="1400" b="1" dirty="0" err="1"/>
              <a:t>JSONArray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38260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737762" y="5848875"/>
            <a:ext cx="1173040" cy="672368"/>
          </a:xfrm>
          <a:prstGeom prst="wedgeRoundRectCallout">
            <a:avLst>
              <a:gd name="adj1" fmla="val 79130"/>
              <a:gd name="adj2" fmla="val -176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JSON 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Arrray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오류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smtClean="0">
                <a:solidFill>
                  <a:srgbClr val="FF0000"/>
                </a:solidFill>
              </a:rPr>
              <a:t>발생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3445" y="2098765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117907" y="20779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2965078" y="49934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5965025" y="507380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117907" y="51051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31317" y="497462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500740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40" y="3233466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81259" y="624047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82601" y="6332470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53504" y="625453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13235" y="624047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8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2" y="530027"/>
            <a:ext cx="2249042" cy="29987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5" y="555907"/>
            <a:ext cx="2249042" cy="2998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3" y="555907"/>
            <a:ext cx="2268453" cy="302460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35682" y="1557568"/>
            <a:ext cx="545700" cy="1603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14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대출거래내역조회 에서 </a:t>
            </a:r>
            <a:r>
              <a:rPr lang="ko-KR" altLang="en-US" sz="1400" b="1" dirty="0" err="1" smtClean="0"/>
              <a:t>조회기간을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오늘</a:t>
            </a:r>
            <a:r>
              <a:rPr lang="en-US" altLang="ko-KR" sz="1400" b="1" dirty="0" smtClean="0"/>
              <a:t>] </a:t>
            </a:r>
            <a:r>
              <a:rPr lang="ko-KR" altLang="en-US" sz="1400" b="1" dirty="0" err="1" smtClean="0"/>
              <a:t>지정후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조회시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336471" y="19586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310233" y="2702962"/>
            <a:ext cx="1173040" cy="672368"/>
          </a:xfrm>
          <a:prstGeom prst="wedgeRoundRectCallout">
            <a:avLst>
              <a:gd name="adj1" fmla="val -152780"/>
              <a:gd name="adj2" fmla="val -1559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04135" y="1300503"/>
            <a:ext cx="1084493" cy="186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041079" y="1646867"/>
            <a:ext cx="295392" cy="104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99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923769"/>
            <a:ext cx="2959398" cy="22195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285" y="923768"/>
            <a:ext cx="2959399" cy="22195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159" y="922987"/>
            <a:ext cx="2960294" cy="22202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7894" y="902929"/>
            <a:ext cx="2983214" cy="22374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4084678"/>
            <a:ext cx="2959398" cy="22195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175" y="4085836"/>
            <a:ext cx="2968667" cy="22265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96" y="3714753"/>
            <a:ext cx="2226501" cy="29686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795" y="3714751"/>
            <a:ext cx="2237412" cy="298321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25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000209-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상태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이어하기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4875" y="308698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70149" y="1181100"/>
            <a:ext cx="1073352" cy="331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456913" y="3096511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398452" y="624928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75615" y="624928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414091" y="4306186"/>
            <a:ext cx="529760" cy="1181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414091" y="4625872"/>
            <a:ext cx="529760" cy="1181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06393" y="2751727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33964" y="5454233"/>
            <a:ext cx="793464" cy="154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438720" y="5212560"/>
            <a:ext cx="432740" cy="17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543131" y="6288318"/>
            <a:ext cx="432740" cy="17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69750" y="4758291"/>
            <a:ext cx="597309" cy="171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025649" y="4765911"/>
            <a:ext cx="597309" cy="171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02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2" y="556844"/>
            <a:ext cx="2214504" cy="29526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229" y="926397"/>
            <a:ext cx="2956423" cy="2217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3071" y="929205"/>
            <a:ext cx="2971799" cy="22288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8049" y="929205"/>
            <a:ext cx="2971799" cy="22288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7" y="3733040"/>
            <a:ext cx="2219279" cy="29590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00" y="3733040"/>
            <a:ext cx="2206006" cy="29413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6" y="3733604"/>
            <a:ext cx="2218856" cy="29584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714" y="4102851"/>
            <a:ext cx="2958475" cy="221885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59412" y="3147425"/>
            <a:ext cx="415108" cy="136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580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000209-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상태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이어하기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9061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174232" y="1314428"/>
            <a:ext cx="1040128" cy="339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998731" y="3113395"/>
            <a:ext cx="446509" cy="1632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428932" y="625690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97181" y="6347460"/>
            <a:ext cx="510099" cy="1304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15171" y="6266577"/>
            <a:ext cx="432740" cy="17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784268" y="2121413"/>
            <a:ext cx="415108" cy="136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169749" y="1353167"/>
            <a:ext cx="597309" cy="155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9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285" y="925928"/>
            <a:ext cx="2952673" cy="221450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208468" y="178945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580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000209-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상태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이어하기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 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9061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494376" y="3108089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208468" y="150481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3320913" y="2866712"/>
            <a:ext cx="1173040" cy="672368"/>
          </a:xfrm>
          <a:prstGeom prst="wedgeRoundRectCallout">
            <a:avLst>
              <a:gd name="adj1" fmla="val -158626"/>
              <a:gd name="adj2" fmla="val -6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버튼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활성</a:t>
            </a:r>
            <a:r>
              <a:rPr lang="ko-KR" altLang="en-US" sz="1000" b="1" dirty="0">
                <a:solidFill>
                  <a:srgbClr val="FF0000"/>
                </a:solidFill>
              </a:rPr>
              <a:t>화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가 안됨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818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923769"/>
            <a:ext cx="2959398" cy="2219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7186" y="920888"/>
            <a:ext cx="2962691" cy="22220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473" y="902930"/>
            <a:ext cx="2983216" cy="2237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42006" y="920888"/>
            <a:ext cx="2962692" cy="222201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53124" y="2673158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000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모집법인조회 진행중 보이스피싱 예방 안내에서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예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를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개이상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팝업</a:t>
            </a:r>
            <a:r>
              <a:rPr lang="en-US" altLang="ko-KR" sz="1400" b="1" dirty="0" smtClean="0"/>
              <a:t>)</a:t>
            </a:r>
            <a:r>
              <a:rPr lang="ko-KR" altLang="en-US" sz="1400" b="1" dirty="0" err="1" smtClean="0"/>
              <a:t>애서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확인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작동이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52975" y="3077461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161380" y="1133475"/>
            <a:ext cx="1073352" cy="331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495013" y="2128230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81545" y="1455846"/>
            <a:ext cx="299221" cy="153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07546" y="2137755"/>
            <a:ext cx="299221" cy="153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726596" y="1794855"/>
            <a:ext cx="299221" cy="153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8428371" y="3685366"/>
            <a:ext cx="1173040" cy="672368"/>
          </a:xfrm>
          <a:prstGeom prst="wedgeRoundRectCallout">
            <a:avLst>
              <a:gd name="adj1" fmla="val 132230"/>
              <a:gd name="adj2" fmla="val -2593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버튼이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작동하지 않음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0941447" y="3276600"/>
            <a:ext cx="299221" cy="153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58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227" y="923767"/>
            <a:ext cx="2959400" cy="22195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575" y="902929"/>
            <a:ext cx="2983215" cy="22374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366" y="919110"/>
            <a:ext cx="2964724" cy="22235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1437" y="919110"/>
            <a:ext cx="2964724" cy="2223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227" y="4055293"/>
            <a:ext cx="2959400" cy="22195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64438" y="2060904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915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000218-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원송금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단계에서 은행 선택 목록이 출력 되지 않음</a:t>
            </a:r>
            <a:r>
              <a:rPr lang="en-US" altLang="ko-KR" sz="1400" b="1" dirty="0" smtClean="0"/>
              <a:t>.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191344" y="4616987"/>
            <a:ext cx="1023490" cy="217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282553" y="2720282"/>
            <a:ext cx="299221" cy="153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564425" y="3099865"/>
            <a:ext cx="299221" cy="153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36170" y="3105245"/>
            <a:ext cx="299221" cy="153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3171453" y="5273557"/>
            <a:ext cx="1826081" cy="672368"/>
          </a:xfrm>
          <a:prstGeom prst="wedgeRoundRectCallout">
            <a:avLst>
              <a:gd name="adj1" fmla="val -105398"/>
              <a:gd name="adj2" fmla="val -1209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버튼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클릭시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은행목록이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출력 되지 않음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0692964" y="3099865"/>
            <a:ext cx="299221" cy="153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6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3788</TotalTime>
  <Words>1317</Words>
  <Application>Microsoft Office PowerPoint</Application>
  <PresentationFormat>와이드스크린</PresentationFormat>
  <Paragraphs>170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77</cp:revision>
  <dcterms:created xsi:type="dcterms:W3CDTF">2023-06-13T02:05:04Z</dcterms:created>
  <dcterms:modified xsi:type="dcterms:W3CDTF">2023-08-25T05:17:24Z</dcterms:modified>
</cp:coreProperties>
</file>